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5" r:id="rId3"/>
    <p:sldId id="266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02BB73-93E9-4AE4-80A7-CCBDD90BF1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171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F8E26-3522-4AB3-82FF-8EB53B22E7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76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B07CB-9A31-454D-84F2-186736AC4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9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03A16-B610-439E-8D7D-AD439A8E23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44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2D77D-F34E-4DAB-B366-1ED63A9C6E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67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3AA35-1F89-4EC9-929F-A6855D3AA8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54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94585-74E0-4806-AA4A-ECB015587A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557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ED477-3B99-4DAB-91AB-51F8098EB5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40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02C16-F8DF-49D8-A649-143858F8A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8860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04A09-4673-4BCF-88D6-07D65B9388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94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F389B-69C8-4A7D-B62E-A5BBB8A106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4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BDEDC-5B27-46C3-86E7-4806C360F3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24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C5C45-7AE0-4819-A2DB-43EC1B0AE5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255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7689F6-6854-4DB7-ACEF-D95B87D682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 Clase 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19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2018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916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dirty="0" smtClean="0">
                <a:solidFill>
                  <a:srgbClr val="FF0000"/>
                </a:solidFill>
              </a:rPr>
              <a:t> # </a:t>
            </a:r>
            <a:r>
              <a:rPr lang="en-US" altLang="en-US" sz="2800" dirty="0" smtClean="0">
                <a:solidFill>
                  <a:srgbClr val="FF0000"/>
                </a:solidFill>
              </a:rPr>
              <a:t>73: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repasamos</a:t>
            </a:r>
            <a:r>
              <a:rPr lang="en-US" altLang="en-US" sz="2800" dirty="0" smtClean="0"/>
              <a:t> para Quiz </a:t>
            </a:r>
            <a:r>
              <a:rPr lang="en-US" altLang="en-US" sz="2800" dirty="0" smtClean="0"/>
              <a:t>3: </a:t>
            </a:r>
            <a:r>
              <a:rPr lang="en-US" altLang="en-US" sz="2800" dirty="0" err="1" smtClean="0"/>
              <a:t>Capitulo</a:t>
            </a:r>
            <a:r>
              <a:rPr lang="en-US" altLang="en-US" sz="2800" dirty="0" smtClean="0"/>
              <a:t> 8 del </a:t>
            </a:r>
            <a:r>
              <a:rPr lang="en-US" altLang="en-US" sz="2800" dirty="0" smtClean="0"/>
              <a:t>MAÑANA?</a:t>
            </a:r>
            <a:endParaRPr lang="en-US" altLang="en-US" sz="2800" dirty="0" smtClean="0"/>
          </a:p>
          <a:p>
            <a:pPr marL="609600" indent="-609600" eaLnBrk="1" hangingPunct="1">
              <a:buFontTx/>
              <a:buNone/>
            </a:pPr>
            <a:r>
              <a:rPr lang="en-US" altLang="en-US" sz="2800" i="1" dirty="0" smtClean="0">
                <a:solidFill>
                  <a:srgbClr val="7030A0"/>
                </a:solidFill>
              </a:rPr>
              <a:t>L.O. – to review for the grammar quiz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z="2800" dirty="0" err="1" smtClean="0"/>
              <a:t>Conjuga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siguientes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verbos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PRETERITO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Volver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return)</a:t>
            </a:r>
            <a:endParaRPr lang="en-US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Salir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go out)</a:t>
            </a:r>
            <a:endParaRPr lang="en-US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smtClean="0"/>
              <a:t>Leer </a:t>
            </a:r>
            <a:r>
              <a:rPr lang="en-US" altLang="en-US" sz="2800" i="1" dirty="0" smtClean="0"/>
              <a:t>(to read)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Oir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hear)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smtClean="0"/>
              <a:t>Dar </a:t>
            </a:r>
            <a:r>
              <a:rPr lang="en-US" altLang="en-US" sz="2800" i="1" dirty="0" smtClean="0"/>
              <a:t>(to give)</a:t>
            </a:r>
            <a:endParaRPr lang="en-US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800" dirty="0" err="1" smtClean="0"/>
              <a:t>Ver</a:t>
            </a:r>
            <a:r>
              <a:rPr lang="en-US" altLang="en-US" sz="2800" dirty="0" smtClean="0"/>
              <a:t> </a:t>
            </a:r>
            <a:r>
              <a:rPr lang="en-US" altLang="en-US" sz="2800" i="1" dirty="0" smtClean="0"/>
              <a:t>(to see)</a:t>
            </a:r>
            <a:endParaRPr lang="en-US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914400"/>
            <a:ext cx="86868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kern="0" smtClean="0"/>
              <a:t>I- Copy and rewrite in the PRESENT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kern="0" smtClean="0"/>
              <a:t>1.  ¿Leyó Martín el periódico?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Yo miré mucho la tele. 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¿Qué oímos nosotros?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No oíste la música.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¡Ustedes leyeron un ensayo en español!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Las orquestas dieron un concierto en el auditorio.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sz="24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sz="2400" kern="0" smtClean="0"/>
              <a:t>Salí a las siete.</a:t>
            </a:r>
            <a:endParaRPr lang="es-ES_tradnl" altLang="en-US" sz="2400" kern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2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533400"/>
            <a:ext cx="8686800" cy="6019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s-ES_tradnl" altLang="en-US" kern="0" smtClean="0"/>
              <a:t>II- Copy and respond in full Spanish sentences.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¿Asistieron ustedes al concierto de Maná?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¿Qué película viste en el cine?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¿Rosaura dio una fiesta?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¿Qué comieron ustedes en el almuerzo?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¿Cuántos boletos compraste en la taquilla?</a:t>
            </a:r>
            <a:endParaRPr lang="es-ES_tradnl" altLang="en-US" kern="0" smtClean="0"/>
          </a:p>
        </p:txBody>
      </p:sp>
    </p:spTree>
    <p:extLst>
      <p:ext uri="{BB962C8B-B14F-4D97-AF65-F5344CB8AC3E}">
        <p14:creationId xmlns:p14="http://schemas.microsoft.com/office/powerpoint/2010/main" val="93275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73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058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clase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u="sng" dirty="0" smtClean="0"/>
              <a:t>QUIZ </a:t>
            </a:r>
            <a:r>
              <a:rPr lang="en-US" altLang="en-US" u="sng" dirty="0" smtClean="0"/>
              <a:t>3/4: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8</a:t>
            </a:r>
            <a:r>
              <a:rPr lang="en-US" altLang="en-US" dirty="0" smtClean="0"/>
              <a:t> MAÑANA!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err="1" smtClean="0"/>
              <a:t>Estudia</a:t>
            </a:r>
            <a:r>
              <a:rPr lang="en-US" altLang="en-US" dirty="0" smtClean="0"/>
              <a:t>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err="1" smtClean="0"/>
              <a:t>Preterito</a:t>
            </a:r>
            <a:r>
              <a:rPr lang="en-US" altLang="en-US" dirty="0" smtClean="0"/>
              <a:t> ER/IR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err="1" smtClean="0"/>
              <a:t>Preterito</a:t>
            </a:r>
            <a:r>
              <a:rPr lang="en-US" altLang="en-US" dirty="0" smtClean="0"/>
              <a:t> LEER/OIR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dirty="0" smtClean="0"/>
              <a:t>MAPS</a:t>
            </a:r>
            <a:endParaRPr lang="en-US" altLang="en-US" dirty="0" smtClean="0"/>
          </a:p>
          <a:p>
            <a:pPr lvl="2" eaLnBrk="1" hangingPunct="1">
              <a:lnSpc>
                <a:spcPct val="90000"/>
              </a:lnSpc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</TotalTime>
  <Words>195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CAC Futura Casual</vt:lpstr>
      <vt:lpstr>Verdana</vt:lpstr>
      <vt:lpstr>Default Design</vt:lpstr>
      <vt:lpstr>Me llamo ___________ Clase 801 La fecha es el 19 de abril del 2018</vt:lpstr>
      <vt:lpstr>PowerPoint Presentation</vt:lpstr>
      <vt:lpstr>PowerPoint Presentation</vt:lpstr>
      <vt:lpstr>Tarea # 73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4 de enero del 2013</dc:title>
  <dc:creator>Helen Zumaeta</dc:creator>
  <cp:lastModifiedBy>Helen Zumaeta</cp:lastModifiedBy>
  <cp:revision>21</cp:revision>
  <dcterms:created xsi:type="dcterms:W3CDTF">2013-01-03T20:11:32Z</dcterms:created>
  <dcterms:modified xsi:type="dcterms:W3CDTF">2018-04-19T19:16:40Z</dcterms:modified>
</cp:coreProperties>
</file>